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62" r:id="rId4"/>
    <p:sldId id="260" r:id="rId5"/>
    <p:sldId id="261" r:id="rId6"/>
    <p:sldId id="25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6" autoAdjust="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55;&#1086;&#1083;&#1100;&#1079;&#1086;&#1074;&#1072;&#1090;&#1077;&#1083;&#1100;\Desktop\&#1057;&#1045;&#1052;&#1048;&#1053;&#1040;&#1056;\&#1057;&#1077;&#1084;&#1080;&#1085;&#1072;&#1088;.pptx#-1,5,&#1055;&#1088;&#1077;&#1079;&#1077;&#1085;&#1090;&#1072;&#1094;&#1080;&#1103; PowerPoint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7416824" cy="2808312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Проблемный анализ  перспективного планирования образовательной деятельности  </a:t>
            </a:r>
            <a:endParaRPr lang="ru-RU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91680" y="3284984"/>
            <a:ext cx="698477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старший воспитатель МДОАУ №33 Слепухина В.В.)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7416824" cy="2808312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79712" y="3284984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1120363"/>
            <a:ext cx="738031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 </a:t>
            </a:r>
            <a:r>
              <a:rPr lang="ru-RU" sz="4000" b="1" dirty="0" smtClean="0"/>
              <a:t>«</a:t>
            </a:r>
            <a:r>
              <a:rPr lang="ru-RU" sz="4000" b="1" dirty="0"/>
              <a:t>О направлении методических рекомендаций</a:t>
            </a:r>
            <a:r>
              <a:rPr lang="ru-RU" sz="4000" b="1" dirty="0" smtClean="0"/>
              <a:t>»</a:t>
            </a:r>
          </a:p>
          <a:p>
            <a:endParaRPr lang="ru-RU" sz="4000" b="1" dirty="0" smtClean="0"/>
          </a:p>
          <a:p>
            <a:endParaRPr lang="ru-RU" sz="4000" b="1" dirty="0"/>
          </a:p>
          <a:p>
            <a:r>
              <a:rPr lang="ru-RU" sz="4000" b="1" dirty="0" smtClean="0"/>
              <a:t>                          </a:t>
            </a:r>
            <a:r>
              <a:rPr lang="ru-RU" sz="3200" b="1" dirty="0" smtClean="0"/>
              <a:t>Письмо </a:t>
            </a:r>
            <a:r>
              <a:rPr lang="ru-RU" sz="3200" b="1" dirty="0"/>
              <a:t>Министерства </a:t>
            </a:r>
            <a:endParaRPr lang="ru-RU" sz="3200" b="1" dirty="0" smtClean="0"/>
          </a:p>
          <a:p>
            <a:r>
              <a:rPr lang="ru-RU" sz="3200" b="1" dirty="0" smtClean="0"/>
              <a:t>                                Просвещения </a:t>
            </a:r>
            <a:r>
              <a:rPr lang="ru-RU" sz="3200" b="1" dirty="0"/>
              <a:t>России </a:t>
            </a:r>
            <a:endParaRPr lang="ru-RU" sz="3200" b="1" dirty="0" smtClean="0"/>
          </a:p>
          <a:p>
            <a:r>
              <a:rPr lang="ru-RU" sz="3200" b="1" dirty="0"/>
              <a:t> </a:t>
            </a:r>
            <a:r>
              <a:rPr lang="ru-RU" sz="3200" b="1" dirty="0" smtClean="0"/>
              <a:t>                               от</a:t>
            </a:r>
            <a:r>
              <a:rPr lang="ru-RU" sz="3200" b="1" dirty="0"/>
              <a:t> </a:t>
            </a:r>
            <a:r>
              <a:rPr lang="ru-RU" sz="3200" b="1" dirty="0" smtClean="0"/>
              <a:t>16.08.2023 </a:t>
            </a:r>
            <a:r>
              <a:rPr lang="ru-RU" sz="3200" b="1" dirty="0"/>
              <a:t>№03-1321 </a:t>
            </a:r>
          </a:p>
          <a:p>
            <a:endParaRPr lang="ru-RU" sz="40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7416824" cy="2808312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79712" y="3284984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1120362"/>
            <a:ext cx="698477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 </a:t>
            </a:r>
            <a:endParaRPr lang="ru-RU" sz="4000" b="1" dirty="0" smtClean="0"/>
          </a:p>
          <a:p>
            <a:pPr algn="ctr"/>
            <a:r>
              <a:rPr lang="ru-RU" sz="4400" b="1" i="1" dirty="0" smtClean="0">
                <a:latin typeface="Arial Black" panose="020B0A04020102020204" pitchFamily="34" charset="0"/>
              </a:rPr>
              <a:t>«Когда мы тратим время на планирование, его становится больше» </a:t>
            </a:r>
          </a:p>
          <a:p>
            <a:pPr algn="ctr"/>
            <a:endParaRPr lang="ru-RU" sz="4400" b="1" i="1" dirty="0">
              <a:latin typeface="Arial Black" panose="020B0A04020102020204" pitchFamily="34" charset="0"/>
            </a:endParaRPr>
          </a:p>
          <a:p>
            <a:pPr algn="r"/>
            <a:r>
              <a:rPr lang="ru-RU" b="1" dirty="0" err="1" smtClean="0">
                <a:latin typeface="Arial Black" panose="020B0A04020102020204" pitchFamily="34" charset="0"/>
              </a:rPr>
              <a:t>М.Рустам</a:t>
            </a:r>
            <a:r>
              <a:rPr lang="ru-RU" b="1" dirty="0" smtClean="0">
                <a:latin typeface="Arial Black" panose="020B0A04020102020204" pitchFamily="34" charset="0"/>
              </a:rPr>
              <a:t> (индийский ученый)</a:t>
            </a:r>
            <a:r>
              <a:rPr lang="ru-RU" sz="4400" b="1" dirty="0" smtClean="0">
                <a:latin typeface="Arial Black" panose="020B0A04020102020204" pitchFamily="34" charset="0"/>
              </a:rPr>
              <a:t> </a:t>
            </a:r>
            <a:endParaRPr lang="ru-RU" sz="4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283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7416824" cy="2808312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79712" y="3284984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1924" y="1041023"/>
            <a:ext cx="774035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/>
          </a:p>
          <a:p>
            <a:pPr lvl="0"/>
            <a:endParaRPr lang="ru-RU" b="1" dirty="0"/>
          </a:p>
          <a:p>
            <a:pPr lvl="0"/>
            <a:r>
              <a:rPr lang="ru-RU" b="1" dirty="0" smtClean="0"/>
              <a:t>  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«…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до утверждения перечня документации, в том числе определяющей перспективную и текущую деятельность педагога ДО, можно использовать формы планирования, утвержденные конкретным ДОО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</a:p>
          <a:p>
            <a:pPr lvl="0"/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«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 настоящее время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Минпросвещения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России,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Минобрнауки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Рособрнадзором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решается задача  по снижению бюрократической нагрузки, минимизации документальной нагрузки на педагогов., в том числе, педагогов дошкольного образования. Перечень обязательных документов и их макеты для педагогов дошкольных образовательных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организаций будет представлен в скором времени»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659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52528" y="2326568"/>
            <a:ext cx="4211960" cy="2506588"/>
          </a:xfr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Календарный план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79712" y="3284984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120363"/>
            <a:ext cx="77403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/>
          </a:p>
          <a:p>
            <a:pPr lvl="0"/>
            <a:endParaRPr lang="ru-RU" b="1" dirty="0"/>
          </a:p>
          <a:p>
            <a:pPr lvl="0"/>
            <a:r>
              <a:rPr lang="ru-RU" b="1" dirty="0" smtClean="0"/>
              <a:t>   </a:t>
            </a:r>
            <a:endParaRPr lang="ru-RU" sz="2400" i="1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1495516" y="1786508"/>
            <a:ext cx="2974301" cy="1080120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Перспективный 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вне занятий</a:t>
            </a:r>
            <a:b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555" y="0"/>
            <a:ext cx="2338197" cy="11203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Система</a:t>
            </a:r>
            <a:r>
              <a:rPr lang="ru-RU" sz="3200" dirty="0"/>
              <a:t> 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1504059" y="3032956"/>
            <a:ext cx="2991718" cy="1080120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Перспективный 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занятий</a:t>
            </a:r>
            <a:b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1535342" y="4293096"/>
            <a:ext cx="2960435" cy="1080120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Тематический 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</a:t>
            </a:r>
            <a:b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79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2376264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Подходы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0" y="0"/>
            <a:ext cx="3275856" cy="299695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6"/>
          <p:cNvSpPr/>
          <p:nvPr/>
        </p:nvSpPr>
        <p:spPr>
          <a:xfrm rot="5400000">
            <a:off x="139452" y="-139452"/>
            <a:ext cx="2996952" cy="3275856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491069" y="2335560"/>
            <a:ext cx="7056784" cy="1152128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/>
              <a:t> </a:t>
            </a:r>
            <a:endParaRPr lang="ru-RU" sz="3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80528" y="332656"/>
            <a:ext cx="2915816" cy="72008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ВОПРОСЫ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9" name="Нашивка 8"/>
          <p:cNvSpPr/>
          <p:nvPr/>
        </p:nvSpPr>
        <p:spPr>
          <a:xfrm rot="5400000">
            <a:off x="1573249" y="1504459"/>
            <a:ext cx="993454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 rot="5400000">
            <a:off x="1603309" y="2441104"/>
            <a:ext cx="1008112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2539414" y="2360914"/>
            <a:ext cx="6479782" cy="72008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r>
              <a:rPr lang="ru-RU" sz="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учета интересов детей и уровня освоения программы при ПП</a:t>
            </a:r>
          </a:p>
          <a:p>
            <a:r>
              <a:rPr lang="ru-RU" sz="3200" dirty="0"/>
              <a:t> </a:t>
            </a:r>
            <a:endParaRPr lang="ru-RU" sz="3200" i="1" dirty="0"/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2568591" y="3364500"/>
            <a:ext cx="6450604" cy="65226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Возможен ли отход от ПП</a:t>
            </a:r>
          </a:p>
          <a:p>
            <a:r>
              <a:rPr lang="ru-RU" sz="3200" dirty="0"/>
              <a:t> </a:t>
            </a:r>
            <a:endParaRPr lang="ru-RU" i="1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2495126" y="1439779"/>
            <a:ext cx="6524068" cy="633414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Продуманность ПП на год  </a:t>
            </a:r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Нашивка 16"/>
          <p:cNvSpPr/>
          <p:nvPr/>
        </p:nvSpPr>
        <p:spPr>
          <a:xfrm rot="5400000">
            <a:off x="1641683" y="3440831"/>
            <a:ext cx="989719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Нашивка 17"/>
          <p:cNvSpPr/>
          <p:nvPr/>
        </p:nvSpPr>
        <p:spPr>
          <a:xfrm rot="5400000">
            <a:off x="1630394" y="4363011"/>
            <a:ext cx="1012298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2568591" y="5301208"/>
            <a:ext cx="6498022" cy="648072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ериод времени для реализации ТП</a:t>
            </a:r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2549480" y="4288910"/>
            <a:ext cx="6488826" cy="72426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000" b="1" dirty="0"/>
              <a:t>О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пасность «Лоскутного одеяла» при одновременном ПП и ТП</a:t>
            </a:r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Нашивка 21"/>
          <p:cNvSpPr/>
          <p:nvPr/>
        </p:nvSpPr>
        <p:spPr>
          <a:xfrm rot="5400000">
            <a:off x="1632487" y="5373216"/>
            <a:ext cx="1008112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возврат 3">
            <a:hlinkClick r:id="rId2" action="ppaction://hlinkpres?slideindex=5&amp;slidetitle=Презентация PowerPoint" highlightClick="1"/>
          </p:cNvPr>
          <p:cNvSpPr/>
          <p:nvPr/>
        </p:nvSpPr>
        <p:spPr>
          <a:xfrm>
            <a:off x="467544" y="5661248"/>
            <a:ext cx="936104" cy="93610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202</Words>
  <Application>Microsoft Office PowerPoint</Application>
  <PresentationFormat>Экран (4:3)</PresentationFormat>
  <Paragraphs>50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Calibri</vt:lpstr>
      <vt:lpstr>Times New Roman</vt:lpstr>
      <vt:lpstr>Тема Office</vt:lpstr>
      <vt:lpstr>Проблемный анализ  перспективного планирования образовательной деятельности  </vt:lpstr>
      <vt:lpstr> </vt:lpstr>
      <vt:lpstr> </vt:lpstr>
      <vt:lpstr> </vt:lpstr>
      <vt:lpstr>Календарный план</vt:lpstr>
      <vt:lpstr>Подходы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19</cp:revision>
  <dcterms:created xsi:type="dcterms:W3CDTF">2024-01-09T23:23:37Z</dcterms:created>
  <dcterms:modified xsi:type="dcterms:W3CDTF">2024-01-24T07:26:05Z</dcterms:modified>
</cp:coreProperties>
</file>